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52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8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2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56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5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74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7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11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6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A8E1-F50B-4CDB-9099-0498F2761E7A}" type="datetimeFigureOut">
              <a:rPr lang="pl-PL" smtClean="0"/>
              <a:pPr/>
              <a:t>2017-12-29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2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356992"/>
            <a:ext cx="4294589" cy="1296000"/>
          </a:xfrm>
          <a:prstGeom prst="rect">
            <a:avLst/>
          </a:prstGeom>
        </p:spPr>
      </p:pic>
      <p:pic>
        <p:nvPicPr>
          <p:cNvPr id="7" name="Picture 2" descr="K:\PROGRAMY\Dzialaj Lokalnie\Konkurs Opowiedz_materiały\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165304"/>
            <a:ext cx="1080120" cy="378671"/>
          </a:xfrm>
          <a:prstGeom prst="rect">
            <a:avLst/>
          </a:prstGeom>
          <a:noFill/>
        </p:spPr>
      </p:pic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1727176" y="6165304"/>
            <a:ext cx="7416824" cy="550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 utwór jest dostępny na licencji </a:t>
            </a:r>
            <a:r>
              <a:rPr lang="pl-PL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Creative</a:t>
            </a: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Commons</a:t>
            </a: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Uznanie autorstwa 3.0 Polska.</a:t>
            </a:r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4509120"/>
            <a:ext cx="7920880" cy="1477328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Logotypy ODL i innych partnerów </a:t>
            </a:r>
          </a:p>
          <a:p>
            <a:pPr algn="ctr"/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(mogą się również pojawić na odrębnej planszy, jeśli jest ich więcej) </a:t>
            </a:r>
          </a:p>
          <a:p>
            <a:pPr algn="ctr"/>
            <a:endParaRPr lang="pl-PL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krysias\Pulpit\logo DL i inne\Dzialaj_Lokalni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656" y="188640"/>
            <a:ext cx="1720688" cy="2520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708921"/>
            <a:ext cx="9144000" cy="1080119"/>
          </a:xfrm>
        </p:spPr>
        <p:txBody>
          <a:bodyPr>
            <a:normAutofit/>
          </a:bodyPr>
          <a:lstStyle/>
          <a:p>
            <a:pPr lvl="0"/>
            <a:r>
              <a:rPr lang="pl-PL" sz="2000" b="1" dirty="0" smtClean="0"/>
              <a:t>Przedstawiony projekt dofinansowano ze środków</a:t>
            </a:r>
            <a:br>
              <a:rPr lang="pl-PL" sz="2000" b="1" dirty="0" smtClean="0"/>
            </a:br>
            <a:r>
              <a:rPr lang="pl-PL" sz="2000" b="1" dirty="0" smtClean="0"/>
              <a:t>Programu „Działaj Lokalnie X” Polsko-Amerykańskiej Fundacji Wolności.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4992"/>
            <a:ext cx="38530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1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</Words>
  <Application>Microsoft Office PowerPoint</Application>
  <PresentationFormat>Pokaz na ekranie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Przedstawiony projekt dofinansowano ze środków Programu „Działaj Lokalnie X” Polsko-Amerykańskiej Fundacji Wolności.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Olkowicz</dc:creator>
  <cp:lastModifiedBy>Natalia Szczepańska - Zych</cp:lastModifiedBy>
  <cp:revision>13</cp:revision>
  <dcterms:created xsi:type="dcterms:W3CDTF">2013-12-09T12:36:43Z</dcterms:created>
  <dcterms:modified xsi:type="dcterms:W3CDTF">2017-12-29T07:24:53Z</dcterms:modified>
</cp:coreProperties>
</file>